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20000" t="15000" r="40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0" name="Picture 6" descr="D:\Лидия\шаблоны\Ольга Бор\Summer bloom Kit\Elements\ease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371018" y="5445224"/>
            <a:ext cx="2590800" cy="1126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D:\Лидия\шаблоны\Ольга Бор\Summer bloom Kit\Elements\easel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56757"/>
          <a:stretch/>
        </p:blipFill>
        <p:spPr bwMode="auto">
          <a:xfrm>
            <a:off x="-490196" y="447036"/>
            <a:ext cx="4775991" cy="543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311766" y="146594"/>
            <a:ext cx="739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i="1" kern="1200" dirty="0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800" i="1" kern="1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FokinaLida</a:t>
            </a:r>
            <a:endParaRPr lang="ru-RU" sz="800" i="1" kern="1200" dirty="0">
              <a:solidFill>
                <a:schemeClr val="accent3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D:\Лидия\шаблоны\Ольга Бор\Summer bloom Kit\Elements\meadow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27246"/>
            <a:ext cx="9144000" cy="2330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 userDrawn="1"/>
        </p:nvGrpSpPr>
        <p:grpSpPr>
          <a:xfrm>
            <a:off x="201753" y="262509"/>
            <a:ext cx="8646016" cy="565729"/>
            <a:chOff x="201753" y="262509"/>
            <a:chExt cx="8646016" cy="565729"/>
          </a:xfrm>
        </p:grpSpPr>
        <p:pic>
          <p:nvPicPr>
            <p:cNvPr id="10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44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753" y="262509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www.panteon-ws.com/images/cloud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847" y="365660"/>
              <a:ext cx="2151525" cy="4625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jpeg"/><Relationship Id="rId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jpe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jpe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9600" b="1" dirty="0" err="1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Читай-играя</a:t>
            </a:r>
            <a:r>
              <a:rPr lang="ru-RU" sz="9600" b="1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96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714752"/>
            <a:ext cx="7258056" cy="18744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Подготовила  воспитатель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МБДОУ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№ 38 городского округа- город Камышин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Потапова Наталья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Владимировна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3036048" cy="2022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30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олилиния 3"/>
          <p:cNvSpPr/>
          <p:nvPr/>
        </p:nvSpPr>
        <p:spPr>
          <a:xfrm>
            <a:off x="2701726" y="3953543"/>
            <a:ext cx="1962271" cy="1485022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1841177" y="2455201"/>
            <a:ext cx="1627918" cy="1511659"/>
          </a:xfrm>
          <a:custGeom>
            <a:avLst/>
            <a:gdLst>
              <a:gd name="connsiteX0" fmla="*/ 0 w 1885950"/>
              <a:gd name="connsiteY0" fmla="*/ 6350 h 1441450"/>
              <a:gd name="connsiteX1" fmla="*/ 495300 w 1885950"/>
              <a:gd name="connsiteY1" fmla="*/ 0 h 1441450"/>
              <a:gd name="connsiteX2" fmla="*/ 673100 w 1885950"/>
              <a:gd name="connsiteY2" fmla="*/ 508000 h 1441450"/>
              <a:gd name="connsiteX3" fmla="*/ 895350 w 1885950"/>
              <a:gd name="connsiteY3" fmla="*/ 31750 h 1441450"/>
              <a:gd name="connsiteX4" fmla="*/ 1435100 w 1885950"/>
              <a:gd name="connsiteY4" fmla="*/ 38100 h 1441450"/>
              <a:gd name="connsiteX5" fmla="*/ 1435100 w 1885950"/>
              <a:gd name="connsiteY5" fmla="*/ 533400 h 1441450"/>
              <a:gd name="connsiteX6" fmla="*/ 1885950 w 1885950"/>
              <a:gd name="connsiteY6" fmla="*/ 704850 h 1441450"/>
              <a:gd name="connsiteX7" fmla="*/ 1441450 w 1885950"/>
              <a:gd name="connsiteY7" fmla="*/ 889000 h 1441450"/>
              <a:gd name="connsiteX8" fmla="*/ 1441450 w 1885950"/>
              <a:gd name="connsiteY8" fmla="*/ 1441450 h 1441450"/>
              <a:gd name="connsiteX9" fmla="*/ 908050 w 1885950"/>
              <a:gd name="connsiteY9" fmla="*/ 1441450 h 1441450"/>
              <a:gd name="connsiteX10" fmla="*/ 717550 w 1885950"/>
              <a:gd name="connsiteY10" fmla="*/ 939800 h 1441450"/>
              <a:gd name="connsiteX11" fmla="*/ 495300 w 1885950"/>
              <a:gd name="connsiteY11" fmla="*/ 1435100 h 1441450"/>
              <a:gd name="connsiteX12" fmla="*/ 6350 w 1885950"/>
              <a:gd name="connsiteY12" fmla="*/ 1435100 h 1441450"/>
              <a:gd name="connsiteX13" fmla="*/ 0 w 1885950"/>
              <a:gd name="connsiteY13" fmla="*/ 635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5950" h="1441450">
                <a:moveTo>
                  <a:pt x="0" y="6350"/>
                </a:moveTo>
                <a:lnTo>
                  <a:pt x="495300" y="0"/>
                </a:lnTo>
                <a:lnTo>
                  <a:pt x="673100" y="508000"/>
                </a:lnTo>
                <a:lnTo>
                  <a:pt x="895350" y="31750"/>
                </a:lnTo>
                <a:lnTo>
                  <a:pt x="1435100" y="38100"/>
                </a:lnTo>
                <a:lnTo>
                  <a:pt x="1435100" y="533400"/>
                </a:lnTo>
                <a:lnTo>
                  <a:pt x="1885950" y="704850"/>
                </a:lnTo>
                <a:lnTo>
                  <a:pt x="1441450" y="889000"/>
                </a:lnTo>
                <a:lnTo>
                  <a:pt x="1441450" y="1441450"/>
                </a:lnTo>
                <a:lnTo>
                  <a:pt x="908050" y="1441450"/>
                </a:lnTo>
                <a:lnTo>
                  <a:pt x="717550" y="939800"/>
                </a:lnTo>
                <a:lnTo>
                  <a:pt x="495300" y="1435100"/>
                </a:lnTo>
                <a:lnTo>
                  <a:pt x="6350" y="1435100"/>
                </a:lnTo>
                <a:cubicBezTo>
                  <a:pt x="4233" y="958850"/>
                  <a:pt x="2117" y="482600"/>
                  <a:pt x="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3074449" y="2002370"/>
            <a:ext cx="1211346" cy="2430642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олилиния 7"/>
          <p:cNvSpPr/>
          <p:nvPr/>
        </p:nvSpPr>
        <p:spPr>
          <a:xfrm>
            <a:off x="3880186" y="2468520"/>
            <a:ext cx="1622437" cy="1524978"/>
          </a:xfrm>
          <a:custGeom>
            <a:avLst/>
            <a:gdLst>
              <a:gd name="connsiteX0" fmla="*/ 450850 w 1879600"/>
              <a:gd name="connsiteY0" fmla="*/ 12700 h 1454150"/>
              <a:gd name="connsiteX1" fmla="*/ 977900 w 1879600"/>
              <a:gd name="connsiteY1" fmla="*/ 0 h 1454150"/>
              <a:gd name="connsiteX2" fmla="*/ 1162050 w 1879600"/>
              <a:gd name="connsiteY2" fmla="*/ 482600 h 1454150"/>
              <a:gd name="connsiteX3" fmla="*/ 1346200 w 1879600"/>
              <a:gd name="connsiteY3" fmla="*/ 0 h 1454150"/>
              <a:gd name="connsiteX4" fmla="*/ 1879600 w 1879600"/>
              <a:gd name="connsiteY4" fmla="*/ 0 h 1454150"/>
              <a:gd name="connsiteX5" fmla="*/ 1873250 w 1879600"/>
              <a:gd name="connsiteY5" fmla="*/ 1422400 h 1454150"/>
              <a:gd name="connsiteX6" fmla="*/ 1352550 w 1879600"/>
              <a:gd name="connsiteY6" fmla="*/ 1416050 h 1454150"/>
              <a:gd name="connsiteX7" fmla="*/ 1168400 w 1879600"/>
              <a:gd name="connsiteY7" fmla="*/ 965200 h 1454150"/>
              <a:gd name="connsiteX8" fmla="*/ 908050 w 1879600"/>
              <a:gd name="connsiteY8" fmla="*/ 1454150 h 1454150"/>
              <a:gd name="connsiteX9" fmla="*/ 469900 w 1879600"/>
              <a:gd name="connsiteY9" fmla="*/ 1441450 h 1454150"/>
              <a:gd name="connsiteX10" fmla="*/ 469900 w 1879600"/>
              <a:gd name="connsiteY10" fmla="*/ 971550 h 1454150"/>
              <a:gd name="connsiteX11" fmla="*/ 0 w 1879600"/>
              <a:gd name="connsiteY11" fmla="*/ 774700 h 1454150"/>
              <a:gd name="connsiteX12" fmla="*/ 457200 w 1879600"/>
              <a:gd name="connsiteY12" fmla="*/ 590550 h 1454150"/>
              <a:gd name="connsiteX13" fmla="*/ 450850 w 1879600"/>
              <a:gd name="connsiteY13" fmla="*/ 1270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600" h="1454150">
                <a:moveTo>
                  <a:pt x="450850" y="12700"/>
                </a:moveTo>
                <a:lnTo>
                  <a:pt x="977900" y="0"/>
                </a:lnTo>
                <a:lnTo>
                  <a:pt x="1162050" y="482600"/>
                </a:lnTo>
                <a:lnTo>
                  <a:pt x="1346200" y="0"/>
                </a:lnTo>
                <a:lnTo>
                  <a:pt x="1879600" y="0"/>
                </a:lnTo>
                <a:cubicBezTo>
                  <a:pt x="1877483" y="474133"/>
                  <a:pt x="1875367" y="948267"/>
                  <a:pt x="1873250" y="1422400"/>
                </a:cubicBezTo>
                <a:lnTo>
                  <a:pt x="1352550" y="1416050"/>
                </a:lnTo>
                <a:lnTo>
                  <a:pt x="1168400" y="965200"/>
                </a:lnTo>
                <a:lnTo>
                  <a:pt x="908050" y="1454150"/>
                </a:lnTo>
                <a:lnTo>
                  <a:pt x="469900" y="1441450"/>
                </a:lnTo>
                <a:lnTo>
                  <a:pt x="469900" y="971550"/>
                </a:lnTo>
                <a:lnTo>
                  <a:pt x="0" y="774700"/>
                </a:lnTo>
                <a:lnTo>
                  <a:pt x="457200" y="590550"/>
                </a:lnTo>
                <a:cubicBezTo>
                  <a:pt x="455083" y="397933"/>
                  <a:pt x="452967" y="205317"/>
                  <a:pt x="450850" y="127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олилиния 8"/>
          <p:cNvSpPr/>
          <p:nvPr/>
        </p:nvSpPr>
        <p:spPr>
          <a:xfrm>
            <a:off x="4269351" y="990158"/>
            <a:ext cx="1238753" cy="1984469"/>
          </a:xfrm>
          <a:custGeom>
            <a:avLst/>
            <a:gdLst>
              <a:gd name="connsiteX0" fmla="*/ 19050 w 1435100"/>
              <a:gd name="connsiteY0" fmla="*/ 6350 h 1892300"/>
              <a:gd name="connsiteX1" fmla="*/ 1435100 w 1435100"/>
              <a:gd name="connsiteY1" fmla="*/ 0 h 1892300"/>
              <a:gd name="connsiteX2" fmla="*/ 1422400 w 1435100"/>
              <a:gd name="connsiteY2" fmla="*/ 1409700 h 1892300"/>
              <a:gd name="connsiteX3" fmla="*/ 882650 w 1435100"/>
              <a:gd name="connsiteY3" fmla="*/ 1409700 h 1892300"/>
              <a:gd name="connsiteX4" fmla="*/ 711200 w 1435100"/>
              <a:gd name="connsiteY4" fmla="*/ 1892300 h 1892300"/>
              <a:gd name="connsiteX5" fmla="*/ 514350 w 1435100"/>
              <a:gd name="connsiteY5" fmla="*/ 1403350 h 1892300"/>
              <a:gd name="connsiteX6" fmla="*/ 0 w 1435100"/>
              <a:gd name="connsiteY6" fmla="*/ 1422400 h 1892300"/>
              <a:gd name="connsiteX7" fmla="*/ 12700 w 1435100"/>
              <a:gd name="connsiteY7" fmla="*/ 933450 h 1892300"/>
              <a:gd name="connsiteX8" fmla="*/ 444500 w 1435100"/>
              <a:gd name="connsiteY8" fmla="*/ 742950 h 1892300"/>
              <a:gd name="connsiteX9" fmla="*/ 19050 w 1435100"/>
              <a:gd name="connsiteY9" fmla="*/ 590550 h 1892300"/>
              <a:gd name="connsiteX10" fmla="*/ 19050 w 1435100"/>
              <a:gd name="connsiteY10" fmla="*/ 635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100" h="1892300">
                <a:moveTo>
                  <a:pt x="19050" y="6350"/>
                </a:moveTo>
                <a:lnTo>
                  <a:pt x="1435100" y="0"/>
                </a:lnTo>
                <a:lnTo>
                  <a:pt x="1422400" y="1409700"/>
                </a:lnTo>
                <a:lnTo>
                  <a:pt x="882650" y="1409700"/>
                </a:lnTo>
                <a:lnTo>
                  <a:pt x="711200" y="1892300"/>
                </a:lnTo>
                <a:lnTo>
                  <a:pt x="514350" y="1403350"/>
                </a:lnTo>
                <a:lnTo>
                  <a:pt x="0" y="1422400"/>
                </a:lnTo>
                <a:lnTo>
                  <a:pt x="12700" y="933450"/>
                </a:lnTo>
                <a:lnTo>
                  <a:pt x="444500" y="742950"/>
                </a:lnTo>
                <a:lnTo>
                  <a:pt x="19050" y="590550"/>
                </a:lnTo>
                <a:cubicBezTo>
                  <a:pt x="21167" y="397933"/>
                  <a:pt x="23283" y="205317"/>
                  <a:pt x="190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2685283" y="990158"/>
            <a:ext cx="1962271" cy="1511659"/>
          </a:xfrm>
          <a:custGeom>
            <a:avLst/>
            <a:gdLst>
              <a:gd name="connsiteX0" fmla="*/ 444500 w 2273300"/>
              <a:gd name="connsiteY0" fmla="*/ 0 h 1441450"/>
              <a:gd name="connsiteX1" fmla="*/ 1854200 w 2273300"/>
              <a:gd name="connsiteY1" fmla="*/ 6350 h 1441450"/>
              <a:gd name="connsiteX2" fmla="*/ 1854200 w 2273300"/>
              <a:gd name="connsiteY2" fmla="*/ 603250 h 1441450"/>
              <a:gd name="connsiteX3" fmla="*/ 2273300 w 2273300"/>
              <a:gd name="connsiteY3" fmla="*/ 749300 h 1441450"/>
              <a:gd name="connsiteX4" fmla="*/ 1841500 w 2273300"/>
              <a:gd name="connsiteY4" fmla="*/ 939800 h 1441450"/>
              <a:gd name="connsiteX5" fmla="*/ 1828800 w 2273300"/>
              <a:gd name="connsiteY5" fmla="*/ 1416050 h 1441450"/>
              <a:gd name="connsiteX6" fmla="*/ 1320800 w 2273300"/>
              <a:gd name="connsiteY6" fmla="*/ 1409700 h 1441450"/>
              <a:gd name="connsiteX7" fmla="*/ 1149350 w 2273300"/>
              <a:gd name="connsiteY7" fmla="*/ 952500 h 1441450"/>
              <a:gd name="connsiteX8" fmla="*/ 927100 w 2273300"/>
              <a:gd name="connsiteY8" fmla="*/ 1441450 h 1441450"/>
              <a:gd name="connsiteX9" fmla="*/ 463550 w 2273300"/>
              <a:gd name="connsiteY9" fmla="*/ 1428750 h 1441450"/>
              <a:gd name="connsiteX10" fmla="*/ 463550 w 2273300"/>
              <a:gd name="connsiteY10" fmla="*/ 946150 h 1441450"/>
              <a:gd name="connsiteX11" fmla="*/ 0 w 2273300"/>
              <a:gd name="connsiteY11" fmla="*/ 755650 h 1441450"/>
              <a:gd name="connsiteX12" fmla="*/ 457200 w 2273300"/>
              <a:gd name="connsiteY12" fmla="*/ 520700 h 1441450"/>
              <a:gd name="connsiteX13" fmla="*/ 444500 w 2273300"/>
              <a:gd name="connsiteY1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41450">
                <a:moveTo>
                  <a:pt x="444500" y="0"/>
                </a:moveTo>
                <a:lnTo>
                  <a:pt x="1854200" y="6350"/>
                </a:lnTo>
                <a:lnTo>
                  <a:pt x="1854200" y="603250"/>
                </a:lnTo>
                <a:lnTo>
                  <a:pt x="2273300" y="749300"/>
                </a:lnTo>
                <a:lnTo>
                  <a:pt x="1841500" y="939800"/>
                </a:lnTo>
                <a:lnTo>
                  <a:pt x="1828800" y="1416050"/>
                </a:lnTo>
                <a:lnTo>
                  <a:pt x="1320800" y="1409700"/>
                </a:lnTo>
                <a:lnTo>
                  <a:pt x="1149350" y="952500"/>
                </a:lnTo>
                <a:lnTo>
                  <a:pt x="927100" y="1441450"/>
                </a:lnTo>
                <a:lnTo>
                  <a:pt x="463550" y="1428750"/>
                </a:lnTo>
                <a:lnTo>
                  <a:pt x="463550" y="946150"/>
                </a:lnTo>
                <a:lnTo>
                  <a:pt x="0" y="755650"/>
                </a:lnTo>
                <a:lnTo>
                  <a:pt x="457200" y="520700"/>
                </a:lnTo>
                <a:lnTo>
                  <a:pt x="44450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олилиния 10"/>
          <p:cNvSpPr/>
          <p:nvPr/>
        </p:nvSpPr>
        <p:spPr>
          <a:xfrm>
            <a:off x="1835696" y="983498"/>
            <a:ext cx="1255196" cy="1991129"/>
          </a:xfrm>
          <a:custGeom>
            <a:avLst/>
            <a:gdLst>
              <a:gd name="connsiteX0" fmla="*/ 0 w 1454150"/>
              <a:gd name="connsiteY0" fmla="*/ 0 h 1898650"/>
              <a:gd name="connsiteX1" fmla="*/ 1422400 w 1454150"/>
              <a:gd name="connsiteY1" fmla="*/ 6350 h 1898650"/>
              <a:gd name="connsiteX2" fmla="*/ 1435100 w 1454150"/>
              <a:gd name="connsiteY2" fmla="*/ 514350 h 1898650"/>
              <a:gd name="connsiteX3" fmla="*/ 971550 w 1454150"/>
              <a:gd name="connsiteY3" fmla="*/ 768350 h 1898650"/>
              <a:gd name="connsiteX4" fmla="*/ 1454150 w 1454150"/>
              <a:gd name="connsiteY4" fmla="*/ 965200 h 1898650"/>
              <a:gd name="connsiteX5" fmla="*/ 1447800 w 1454150"/>
              <a:gd name="connsiteY5" fmla="*/ 1441450 h 1898650"/>
              <a:gd name="connsiteX6" fmla="*/ 889000 w 1454150"/>
              <a:gd name="connsiteY6" fmla="*/ 1428750 h 1898650"/>
              <a:gd name="connsiteX7" fmla="*/ 673100 w 1454150"/>
              <a:gd name="connsiteY7" fmla="*/ 1898650 h 1898650"/>
              <a:gd name="connsiteX8" fmla="*/ 501650 w 1454150"/>
              <a:gd name="connsiteY8" fmla="*/ 1403350 h 1898650"/>
              <a:gd name="connsiteX9" fmla="*/ 12700 w 1454150"/>
              <a:gd name="connsiteY9" fmla="*/ 1409700 h 1898650"/>
              <a:gd name="connsiteX10" fmla="*/ 0 w 1454150"/>
              <a:gd name="connsiteY10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4150" h="1898650">
                <a:moveTo>
                  <a:pt x="0" y="0"/>
                </a:moveTo>
                <a:lnTo>
                  <a:pt x="1422400" y="6350"/>
                </a:lnTo>
                <a:lnTo>
                  <a:pt x="1435100" y="514350"/>
                </a:lnTo>
                <a:lnTo>
                  <a:pt x="971550" y="768350"/>
                </a:lnTo>
                <a:lnTo>
                  <a:pt x="1454150" y="965200"/>
                </a:lnTo>
                <a:cubicBezTo>
                  <a:pt x="1452033" y="1123950"/>
                  <a:pt x="1449917" y="1282700"/>
                  <a:pt x="1447800" y="1441450"/>
                </a:cubicBezTo>
                <a:lnTo>
                  <a:pt x="889000" y="1428750"/>
                </a:lnTo>
                <a:lnTo>
                  <a:pt x="673100" y="1898650"/>
                </a:lnTo>
                <a:lnTo>
                  <a:pt x="501650" y="1403350"/>
                </a:lnTo>
                <a:lnTo>
                  <a:pt x="12700" y="14097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811410" y="4177960"/>
            <a:ext cx="1080786" cy="1036187"/>
            <a:chOff x="5916585" y="2531139"/>
            <a:chExt cx="1080786" cy="1036187"/>
          </a:xfrm>
        </p:grpSpPr>
        <p:pic>
          <p:nvPicPr>
            <p:cNvPr id="17" name="Рисунок 3" descr="3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038461" y="2692617"/>
              <a:ext cx="8260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!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892361" y="3294984"/>
            <a:ext cx="1228725" cy="1177925"/>
            <a:chOff x="6383009" y="3889425"/>
            <a:chExt cx="1228725" cy="1177925"/>
          </a:xfrm>
        </p:grpSpPr>
        <p:pic>
          <p:nvPicPr>
            <p:cNvPr id="20" name="Рисунок 5" descr="5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554019" y="4150716"/>
              <a:ext cx="9422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chemeClr val="accent5">
                      <a:lumMod val="50000"/>
                    </a:schemeClr>
                  </a:solidFill>
                </a:rPr>
                <a:t>дец</a:t>
              </a:r>
              <a:endParaRPr lang="ru-RU" sz="3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17313" y="2294711"/>
            <a:ext cx="1150658" cy="1103086"/>
            <a:chOff x="7605778" y="4641453"/>
            <a:chExt cx="1150658" cy="1103086"/>
          </a:xfrm>
        </p:grpSpPr>
        <p:pic>
          <p:nvPicPr>
            <p:cNvPr id="23" name="Рисунок 6" descr="6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C00000"/>
                  </a:solidFill>
                </a:rPr>
                <a:t>ло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674399" y="1236514"/>
            <a:ext cx="1150658" cy="1103086"/>
            <a:chOff x="7501840" y="2464240"/>
            <a:chExt cx="1150658" cy="1103086"/>
          </a:xfrm>
        </p:grpSpPr>
        <p:pic>
          <p:nvPicPr>
            <p:cNvPr id="26" name="Рисунок 4" descr="4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Мо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9" name="Умножение 28">
            <a:hlinkClick r:id="" action="ppaction://hlinkshowjump?jump=endshow"/>
          </p:cNvPr>
          <p:cNvSpPr/>
          <p:nvPr/>
        </p:nvSpPr>
        <p:spPr>
          <a:xfrm>
            <a:off x="8456767" y="331830"/>
            <a:ext cx="540000" cy="54000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Picture background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286256"/>
            <a:ext cx="12858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02667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117" y="1089317"/>
            <a:ext cx="35125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Дорогой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малыш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Случилась беда. Моя картина исчезла. Помоги её вернуть. Для этого составь слово из слогов</a:t>
            </a:r>
          </a:p>
          <a:p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18" name="Рисунок 5" descr="5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  <a:endParaRPr lang="ru-RU" sz="3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21" name="Рисунок 6" descr="6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24" name="Рисунок 1" descr="1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27" name="Рисунок 2" descr="2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  <a:endParaRPr lang="ru-RU" sz="3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30" name="Рисунок 4" descr="4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в</a:t>
              </a:r>
              <a:r>
                <a:rPr lang="ru-RU" sz="3600" b="1" dirty="0" err="1" smtClean="0">
                  <a:solidFill>
                    <a:srgbClr val="0070C0"/>
                  </a:solidFill>
                </a:rPr>
                <a:t>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33" name="Рисунок 3" descr="3.png">
              <a:hlinkClick r:id="" action="ppaction://hlinkshowjump?jump=nextslide">
                <a:snd r:embed="rId9" name="chimes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>
              <a:hlinkClick r:id="" action="ppaction://hlinkshowjump?jump=nextslide">
                <a:snd r:embed="rId9" name="chimes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7030A0"/>
                  </a:solidFill>
                </a:rPr>
                <a:t>во</a:t>
              </a:r>
              <a:endParaRPr lang="ru-RU" sz="3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де-ре- …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6" name="Рисунок 35" descr="Picture backgroun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4429132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85858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  <a:endParaRPr lang="ru-RU" sz="3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  <a:endParaRPr lang="ru-RU" sz="3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hlinkshowjump?jump=nextslide">
                <a:snd r:embed="rId8" name="chimes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hlinkshowjump?jump=nextslide">
                <a:snd r:embed="rId8" name="chimes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в</a:t>
              </a:r>
              <a:r>
                <a:rPr lang="ru-RU" sz="3600" b="1" dirty="0" err="1" smtClean="0">
                  <a:solidFill>
                    <a:srgbClr val="0070C0"/>
                  </a:solidFill>
                </a:rPr>
                <a:t>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7030A0"/>
                  </a:solidFill>
                </a:rPr>
                <a:t>во</a:t>
              </a:r>
              <a:endParaRPr lang="ru-RU" sz="3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тра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- …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7" name="Рисунок 26" descr="Picture backgroun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357694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7539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  <a:endParaRPr lang="ru-RU" sz="3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hlinkshowjump?jump=nextslide">
                <a:snd r:embed="rId7" name="chimes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hlinkshowjump?jump=nextslide">
                <a:snd r:embed="rId7" name="chimes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  <a:endParaRPr lang="ru-RU" sz="3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в</a:t>
              </a:r>
              <a:r>
                <a:rPr lang="ru-RU" sz="3600" b="1" dirty="0" err="1" smtClean="0">
                  <a:solidFill>
                    <a:srgbClr val="0070C0"/>
                  </a:solidFill>
                </a:rPr>
                <a:t>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7030A0"/>
                  </a:solidFill>
                </a:rPr>
                <a:t>во</a:t>
              </a:r>
              <a:endParaRPr lang="ru-RU" sz="3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мед- …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8" name="Рисунок 27" descr="Picture backgroun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357694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822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3074449" y="2002370"/>
            <a:ext cx="1211346" cy="2430642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  <a:endParaRPr lang="ru-RU" sz="3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  <a:endParaRPr lang="ru-RU" sz="3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hlinkshowjump?jump=nextslide">
                <a:snd r:embed="rId8" name="chimes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hlinkshowjump?jump=nextslide">
                <a:snd r:embed="rId8" name="chimes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на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7030A0"/>
                  </a:solidFill>
                </a:rPr>
                <a:t>во</a:t>
              </a:r>
              <a:endParaRPr lang="ru-RU" sz="3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кар-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ти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- …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9" name="Рисунок 28" descr="Picture backgroun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357694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040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олилиния 3"/>
          <p:cNvSpPr/>
          <p:nvPr/>
        </p:nvSpPr>
        <p:spPr>
          <a:xfrm>
            <a:off x="2701726" y="3953543"/>
            <a:ext cx="1962271" cy="1485022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3074449" y="2002370"/>
            <a:ext cx="1211346" cy="2430642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  <a:endParaRPr lang="ru-RU" sz="3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hlinkshowjump?jump=nextslide">
                <a:snd r:embed="rId6" name="chimes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hlinkshowjump?jump=nextslide">
                <a:snd r:embed="rId6" name="chimes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  <a:endParaRPr lang="ru-RU" sz="3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в</a:t>
              </a:r>
              <a:r>
                <a:rPr lang="ru-RU" sz="3600" b="1" dirty="0" err="1" smtClean="0">
                  <a:solidFill>
                    <a:srgbClr val="0070C0"/>
                  </a:solidFill>
                </a:rPr>
                <a:t>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7030A0"/>
                  </a:solidFill>
                </a:rPr>
                <a:t>во</a:t>
              </a:r>
              <a:endParaRPr lang="ru-RU" sz="3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за- …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" name="Рисунок 29" descr="Picture backgroun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357694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79434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олилиния 3"/>
          <p:cNvSpPr/>
          <p:nvPr/>
        </p:nvSpPr>
        <p:spPr>
          <a:xfrm>
            <a:off x="2701726" y="3953543"/>
            <a:ext cx="1962271" cy="1485022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1841177" y="2455201"/>
            <a:ext cx="1627918" cy="1511659"/>
          </a:xfrm>
          <a:custGeom>
            <a:avLst/>
            <a:gdLst>
              <a:gd name="connsiteX0" fmla="*/ 0 w 1885950"/>
              <a:gd name="connsiteY0" fmla="*/ 6350 h 1441450"/>
              <a:gd name="connsiteX1" fmla="*/ 495300 w 1885950"/>
              <a:gd name="connsiteY1" fmla="*/ 0 h 1441450"/>
              <a:gd name="connsiteX2" fmla="*/ 673100 w 1885950"/>
              <a:gd name="connsiteY2" fmla="*/ 508000 h 1441450"/>
              <a:gd name="connsiteX3" fmla="*/ 895350 w 1885950"/>
              <a:gd name="connsiteY3" fmla="*/ 31750 h 1441450"/>
              <a:gd name="connsiteX4" fmla="*/ 1435100 w 1885950"/>
              <a:gd name="connsiteY4" fmla="*/ 38100 h 1441450"/>
              <a:gd name="connsiteX5" fmla="*/ 1435100 w 1885950"/>
              <a:gd name="connsiteY5" fmla="*/ 533400 h 1441450"/>
              <a:gd name="connsiteX6" fmla="*/ 1885950 w 1885950"/>
              <a:gd name="connsiteY6" fmla="*/ 704850 h 1441450"/>
              <a:gd name="connsiteX7" fmla="*/ 1441450 w 1885950"/>
              <a:gd name="connsiteY7" fmla="*/ 889000 h 1441450"/>
              <a:gd name="connsiteX8" fmla="*/ 1441450 w 1885950"/>
              <a:gd name="connsiteY8" fmla="*/ 1441450 h 1441450"/>
              <a:gd name="connsiteX9" fmla="*/ 908050 w 1885950"/>
              <a:gd name="connsiteY9" fmla="*/ 1441450 h 1441450"/>
              <a:gd name="connsiteX10" fmla="*/ 717550 w 1885950"/>
              <a:gd name="connsiteY10" fmla="*/ 939800 h 1441450"/>
              <a:gd name="connsiteX11" fmla="*/ 495300 w 1885950"/>
              <a:gd name="connsiteY11" fmla="*/ 1435100 h 1441450"/>
              <a:gd name="connsiteX12" fmla="*/ 6350 w 1885950"/>
              <a:gd name="connsiteY12" fmla="*/ 1435100 h 1441450"/>
              <a:gd name="connsiteX13" fmla="*/ 0 w 1885950"/>
              <a:gd name="connsiteY13" fmla="*/ 635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5950" h="1441450">
                <a:moveTo>
                  <a:pt x="0" y="6350"/>
                </a:moveTo>
                <a:lnTo>
                  <a:pt x="495300" y="0"/>
                </a:lnTo>
                <a:lnTo>
                  <a:pt x="673100" y="508000"/>
                </a:lnTo>
                <a:lnTo>
                  <a:pt x="895350" y="31750"/>
                </a:lnTo>
                <a:lnTo>
                  <a:pt x="1435100" y="38100"/>
                </a:lnTo>
                <a:lnTo>
                  <a:pt x="1435100" y="533400"/>
                </a:lnTo>
                <a:lnTo>
                  <a:pt x="1885950" y="704850"/>
                </a:lnTo>
                <a:lnTo>
                  <a:pt x="1441450" y="889000"/>
                </a:lnTo>
                <a:lnTo>
                  <a:pt x="1441450" y="1441450"/>
                </a:lnTo>
                <a:lnTo>
                  <a:pt x="908050" y="1441450"/>
                </a:lnTo>
                <a:lnTo>
                  <a:pt x="717550" y="939800"/>
                </a:lnTo>
                <a:lnTo>
                  <a:pt x="495300" y="1435100"/>
                </a:lnTo>
                <a:lnTo>
                  <a:pt x="6350" y="1435100"/>
                </a:lnTo>
                <a:cubicBezTo>
                  <a:pt x="4233" y="958850"/>
                  <a:pt x="2117" y="482600"/>
                  <a:pt x="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3074449" y="2002370"/>
            <a:ext cx="1211346" cy="2430642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hlinkshowjump?jump=nextslide">
                <a:snd r:embed="rId3" name="chimes.wav"/>
              </a:hlinkClick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hlinkshowjump?jump=nextslide">
                <a:snd r:embed="rId3" name="chimes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  <a:endParaRPr lang="ru-RU" sz="3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5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5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noaction">
                <a:snd r:embed="rId5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noaction">
                <a:snd r:embed="rId5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noaction">
                <a:snd r:embed="rId5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noaction">
                <a:snd r:embed="rId5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  <a:endParaRPr lang="ru-RU" sz="3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noaction">
                <a:snd r:embed="rId5" name="voltage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noaction">
                <a:snd r:embed="rId5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в</a:t>
              </a:r>
              <a:r>
                <a:rPr lang="ru-RU" sz="3600" b="1" dirty="0" err="1" smtClean="0">
                  <a:solidFill>
                    <a:srgbClr val="0070C0"/>
                  </a:solidFill>
                </a:rPr>
                <a:t>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noaction">
                <a:snd r:embed="rId5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noaction">
                <a:snd r:embed="rId5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7030A0"/>
                  </a:solidFill>
                </a:rPr>
                <a:t>во</a:t>
              </a:r>
              <a:endParaRPr lang="ru-RU" sz="3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ко- …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1" name="Рисунок 30" descr="Picture backgroun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4286256"/>
            <a:ext cx="12144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35020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олилиния 3"/>
          <p:cNvSpPr/>
          <p:nvPr/>
        </p:nvSpPr>
        <p:spPr>
          <a:xfrm>
            <a:off x="2701726" y="3953543"/>
            <a:ext cx="1962271" cy="1485022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1841177" y="2455201"/>
            <a:ext cx="1627918" cy="1511659"/>
          </a:xfrm>
          <a:custGeom>
            <a:avLst/>
            <a:gdLst>
              <a:gd name="connsiteX0" fmla="*/ 0 w 1885950"/>
              <a:gd name="connsiteY0" fmla="*/ 6350 h 1441450"/>
              <a:gd name="connsiteX1" fmla="*/ 495300 w 1885950"/>
              <a:gd name="connsiteY1" fmla="*/ 0 h 1441450"/>
              <a:gd name="connsiteX2" fmla="*/ 673100 w 1885950"/>
              <a:gd name="connsiteY2" fmla="*/ 508000 h 1441450"/>
              <a:gd name="connsiteX3" fmla="*/ 895350 w 1885950"/>
              <a:gd name="connsiteY3" fmla="*/ 31750 h 1441450"/>
              <a:gd name="connsiteX4" fmla="*/ 1435100 w 1885950"/>
              <a:gd name="connsiteY4" fmla="*/ 38100 h 1441450"/>
              <a:gd name="connsiteX5" fmla="*/ 1435100 w 1885950"/>
              <a:gd name="connsiteY5" fmla="*/ 533400 h 1441450"/>
              <a:gd name="connsiteX6" fmla="*/ 1885950 w 1885950"/>
              <a:gd name="connsiteY6" fmla="*/ 704850 h 1441450"/>
              <a:gd name="connsiteX7" fmla="*/ 1441450 w 1885950"/>
              <a:gd name="connsiteY7" fmla="*/ 889000 h 1441450"/>
              <a:gd name="connsiteX8" fmla="*/ 1441450 w 1885950"/>
              <a:gd name="connsiteY8" fmla="*/ 1441450 h 1441450"/>
              <a:gd name="connsiteX9" fmla="*/ 908050 w 1885950"/>
              <a:gd name="connsiteY9" fmla="*/ 1441450 h 1441450"/>
              <a:gd name="connsiteX10" fmla="*/ 717550 w 1885950"/>
              <a:gd name="connsiteY10" fmla="*/ 939800 h 1441450"/>
              <a:gd name="connsiteX11" fmla="*/ 495300 w 1885950"/>
              <a:gd name="connsiteY11" fmla="*/ 1435100 h 1441450"/>
              <a:gd name="connsiteX12" fmla="*/ 6350 w 1885950"/>
              <a:gd name="connsiteY12" fmla="*/ 1435100 h 1441450"/>
              <a:gd name="connsiteX13" fmla="*/ 0 w 1885950"/>
              <a:gd name="connsiteY13" fmla="*/ 635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5950" h="1441450">
                <a:moveTo>
                  <a:pt x="0" y="6350"/>
                </a:moveTo>
                <a:lnTo>
                  <a:pt x="495300" y="0"/>
                </a:lnTo>
                <a:lnTo>
                  <a:pt x="673100" y="508000"/>
                </a:lnTo>
                <a:lnTo>
                  <a:pt x="895350" y="31750"/>
                </a:lnTo>
                <a:lnTo>
                  <a:pt x="1435100" y="38100"/>
                </a:lnTo>
                <a:lnTo>
                  <a:pt x="1435100" y="533400"/>
                </a:lnTo>
                <a:lnTo>
                  <a:pt x="1885950" y="704850"/>
                </a:lnTo>
                <a:lnTo>
                  <a:pt x="1441450" y="889000"/>
                </a:lnTo>
                <a:lnTo>
                  <a:pt x="1441450" y="1441450"/>
                </a:lnTo>
                <a:lnTo>
                  <a:pt x="908050" y="1441450"/>
                </a:lnTo>
                <a:lnTo>
                  <a:pt x="717550" y="939800"/>
                </a:lnTo>
                <a:lnTo>
                  <a:pt x="495300" y="1435100"/>
                </a:lnTo>
                <a:lnTo>
                  <a:pt x="6350" y="1435100"/>
                </a:lnTo>
                <a:cubicBezTo>
                  <a:pt x="4233" y="958850"/>
                  <a:pt x="2117" y="482600"/>
                  <a:pt x="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3074449" y="2002370"/>
            <a:ext cx="1211346" cy="2430642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олилиния 7"/>
          <p:cNvSpPr/>
          <p:nvPr/>
        </p:nvSpPr>
        <p:spPr>
          <a:xfrm>
            <a:off x="3880186" y="2468520"/>
            <a:ext cx="1622437" cy="1524978"/>
          </a:xfrm>
          <a:custGeom>
            <a:avLst/>
            <a:gdLst>
              <a:gd name="connsiteX0" fmla="*/ 450850 w 1879600"/>
              <a:gd name="connsiteY0" fmla="*/ 12700 h 1454150"/>
              <a:gd name="connsiteX1" fmla="*/ 977900 w 1879600"/>
              <a:gd name="connsiteY1" fmla="*/ 0 h 1454150"/>
              <a:gd name="connsiteX2" fmla="*/ 1162050 w 1879600"/>
              <a:gd name="connsiteY2" fmla="*/ 482600 h 1454150"/>
              <a:gd name="connsiteX3" fmla="*/ 1346200 w 1879600"/>
              <a:gd name="connsiteY3" fmla="*/ 0 h 1454150"/>
              <a:gd name="connsiteX4" fmla="*/ 1879600 w 1879600"/>
              <a:gd name="connsiteY4" fmla="*/ 0 h 1454150"/>
              <a:gd name="connsiteX5" fmla="*/ 1873250 w 1879600"/>
              <a:gd name="connsiteY5" fmla="*/ 1422400 h 1454150"/>
              <a:gd name="connsiteX6" fmla="*/ 1352550 w 1879600"/>
              <a:gd name="connsiteY6" fmla="*/ 1416050 h 1454150"/>
              <a:gd name="connsiteX7" fmla="*/ 1168400 w 1879600"/>
              <a:gd name="connsiteY7" fmla="*/ 965200 h 1454150"/>
              <a:gd name="connsiteX8" fmla="*/ 908050 w 1879600"/>
              <a:gd name="connsiteY8" fmla="*/ 1454150 h 1454150"/>
              <a:gd name="connsiteX9" fmla="*/ 469900 w 1879600"/>
              <a:gd name="connsiteY9" fmla="*/ 1441450 h 1454150"/>
              <a:gd name="connsiteX10" fmla="*/ 469900 w 1879600"/>
              <a:gd name="connsiteY10" fmla="*/ 971550 h 1454150"/>
              <a:gd name="connsiteX11" fmla="*/ 0 w 1879600"/>
              <a:gd name="connsiteY11" fmla="*/ 774700 h 1454150"/>
              <a:gd name="connsiteX12" fmla="*/ 457200 w 1879600"/>
              <a:gd name="connsiteY12" fmla="*/ 590550 h 1454150"/>
              <a:gd name="connsiteX13" fmla="*/ 450850 w 1879600"/>
              <a:gd name="connsiteY13" fmla="*/ 1270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600" h="1454150">
                <a:moveTo>
                  <a:pt x="450850" y="12700"/>
                </a:moveTo>
                <a:lnTo>
                  <a:pt x="977900" y="0"/>
                </a:lnTo>
                <a:lnTo>
                  <a:pt x="1162050" y="482600"/>
                </a:lnTo>
                <a:lnTo>
                  <a:pt x="1346200" y="0"/>
                </a:lnTo>
                <a:lnTo>
                  <a:pt x="1879600" y="0"/>
                </a:lnTo>
                <a:cubicBezTo>
                  <a:pt x="1877483" y="474133"/>
                  <a:pt x="1875367" y="948267"/>
                  <a:pt x="1873250" y="1422400"/>
                </a:cubicBezTo>
                <a:lnTo>
                  <a:pt x="1352550" y="1416050"/>
                </a:lnTo>
                <a:lnTo>
                  <a:pt x="1168400" y="965200"/>
                </a:lnTo>
                <a:lnTo>
                  <a:pt x="908050" y="1454150"/>
                </a:lnTo>
                <a:lnTo>
                  <a:pt x="469900" y="1441450"/>
                </a:lnTo>
                <a:lnTo>
                  <a:pt x="469900" y="971550"/>
                </a:lnTo>
                <a:lnTo>
                  <a:pt x="0" y="774700"/>
                </a:lnTo>
                <a:lnTo>
                  <a:pt x="457200" y="590550"/>
                </a:lnTo>
                <a:cubicBezTo>
                  <a:pt x="455083" y="397933"/>
                  <a:pt x="452967" y="205317"/>
                  <a:pt x="450850" y="127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2685283" y="990158"/>
            <a:ext cx="1962271" cy="1511659"/>
          </a:xfrm>
          <a:custGeom>
            <a:avLst/>
            <a:gdLst>
              <a:gd name="connsiteX0" fmla="*/ 444500 w 2273300"/>
              <a:gd name="connsiteY0" fmla="*/ 0 h 1441450"/>
              <a:gd name="connsiteX1" fmla="*/ 1854200 w 2273300"/>
              <a:gd name="connsiteY1" fmla="*/ 6350 h 1441450"/>
              <a:gd name="connsiteX2" fmla="*/ 1854200 w 2273300"/>
              <a:gd name="connsiteY2" fmla="*/ 603250 h 1441450"/>
              <a:gd name="connsiteX3" fmla="*/ 2273300 w 2273300"/>
              <a:gd name="connsiteY3" fmla="*/ 749300 h 1441450"/>
              <a:gd name="connsiteX4" fmla="*/ 1841500 w 2273300"/>
              <a:gd name="connsiteY4" fmla="*/ 939800 h 1441450"/>
              <a:gd name="connsiteX5" fmla="*/ 1828800 w 2273300"/>
              <a:gd name="connsiteY5" fmla="*/ 1416050 h 1441450"/>
              <a:gd name="connsiteX6" fmla="*/ 1320800 w 2273300"/>
              <a:gd name="connsiteY6" fmla="*/ 1409700 h 1441450"/>
              <a:gd name="connsiteX7" fmla="*/ 1149350 w 2273300"/>
              <a:gd name="connsiteY7" fmla="*/ 952500 h 1441450"/>
              <a:gd name="connsiteX8" fmla="*/ 927100 w 2273300"/>
              <a:gd name="connsiteY8" fmla="*/ 1441450 h 1441450"/>
              <a:gd name="connsiteX9" fmla="*/ 463550 w 2273300"/>
              <a:gd name="connsiteY9" fmla="*/ 1428750 h 1441450"/>
              <a:gd name="connsiteX10" fmla="*/ 463550 w 2273300"/>
              <a:gd name="connsiteY10" fmla="*/ 946150 h 1441450"/>
              <a:gd name="connsiteX11" fmla="*/ 0 w 2273300"/>
              <a:gd name="connsiteY11" fmla="*/ 755650 h 1441450"/>
              <a:gd name="connsiteX12" fmla="*/ 457200 w 2273300"/>
              <a:gd name="connsiteY12" fmla="*/ 520700 h 1441450"/>
              <a:gd name="connsiteX13" fmla="*/ 444500 w 2273300"/>
              <a:gd name="connsiteY1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41450">
                <a:moveTo>
                  <a:pt x="444500" y="0"/>
                </a:moveTo>
                <a:lnTo>
                  <a:pt x="1854200" y="6350"/>
                </a:lnTo>
                <a:lnTo>
                  <a:pt x="1854200" y="603250"/>
                </a:lnTo>
                <a:lnTo>
                  <a:pt x="2273300" y="749300"/>
                </a:lnTo>
                <a:lnTo>
                  <a:pt x="1841500" y="939800"/>
                </a:lnTo>
                <a:lnTo>
                  <a:pt x="1828800" y="1416050"/>
                </a:lnTo>
                <a:lnTo>
                  <a:pt x="1320800" y="1409700"/>
                </a:lnTo>
                <a:lnTo>
                  <a:pt x="1149350" y="952500"/>
                </a:lnTo>
                <a:lnTo>
                  <a:pt x="927100" y="1441450"/>
                </a:lnTo>
                <a:lnTo>
                  <a:pt x="463550" y="1428750"/>
                </a:lnTo>
                <a:lnTo>
                  <a:pt x="463550" y="946150"/>
                </a:lnTo>
                <a:lnTo>
                  <a:pt x="0" y="755650"/>
                </a:lnTo>
                <a:lnTo>
                  <a:pt x="457200" y="520700"/>
                </a:lnTo>
                <a:lnTo>
                  <a:pt x="44450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  <a:endParaRPr lang="ru-RU" sz="3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  <a:endParaRPr lang="ru-RU" sz="3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hlinkshowjump?jump=nextslide">
                <a:snd r:embed="rId8" name="chimes.wav"/>
              </a:hlinkClick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hlinkshowjump?jump=nextslide">
                <a:snd r:embed="rId8" name="chimes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0070C0"/>
                  </a:solidFill>
                </a:rPr>
                <a:t>ка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7030A0"/>
                  </a:solidFill>
                </a:rPr>
                <a:t>во</a:t>
              </a:r>
              <a:endParaRPr lang="ru-RU" sz="3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сказ- …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3" name="Рисунок 32" descr="Picture backgroun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4357694"/>
            <a:ext cx="12144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62772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80728"/>
            <a:ext cx="3672408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Полилиния 2"/>
          <p:cNvSpPr/>
          <p:nvPr/>
        </p:nvSpPr>
        <p:spPr>
          <a:xfrm>
            <a:off x="4274833" y="3480733"/>
            <a:ext cx="1233271" cy="1957832"/>
          </a:xfrm>
          <a:custGeom>
            <a:avLst/>
            <a:gdLst>
              <a:gd name="connsiteX0" fmla="*/ 6350 w 1428750"/>
              <a:gd name="connsiteY0" fmla="*/ 482600 h 1866900"/>
              <a:gd name="connsiteX1" fmla="*/ 457200 w 1428750"/>
              <a:gd name="connsiteY1" fmla="*/ 488950 h 1866900"/>
              <a:gd name="connsiteX2" fmla="*/ 717550 w 1428750"/>
              <a:gd name="connsiteY2" fmla="*/ 0 h 1866900"/>
              <a:gd name="connsiteX3" fmla="*/ 901700 w 1428750"/>
              <a:gd name="connsiteY3" fmla="*/ 463550 h 1866900"/>
              <a:gd name="connsiteX4" fmla="*/ 1422400 w 1428750"/>
              <a:gd name="connsiteY4" fmla="*/ 457200 h 1866900"/>
              <a:gd name="connsiteX5" fmla="*/ 1428750 w 1428750"/>
              <a:gd name="connsiteY5" fmla="*/ 1866900 h 1866900"/>
              <a:gd name="connsiteX6" fmla="*/ 12700 w 1428750"/>
              <a:gd name="connsiteY6" fmla="*/ 1860550 h 1866900"/>
              <a:gd name="connsiteX7" fmla="*/ 0 w 1428750"/>
              <a:gd name="connsiteY7" fmla="*/ 1416050 h 1866900"/>
              <a:gd name="connsiteX8" fmla="*/ 450850 w 1428750"/>
              <a:gd name="connsiteY8" fmla="*/ 1187450 h 1866900"/>
              <a:gd name="connsiteX9" fmla="*/ 12700 w 1428750"/>
              <a:gd name="connsiteY9" fmla="*/ 984250 h 1866900"/>
              <a:gd name="connsiteX10" fmla="*/ 6350 w 1428750"/>
              <a:gd name="connsiteY10" fmla="*/ 4826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750" h="1866900">
                <a:moveTo>
                  <a:pt x="6350" y="482600"/>
                </a:moveTo>
                <a:lnTo>
                  <a:pt x="457200" y="488950"/>
                </a:lnTo>
                <a:lnTo>
                  <a:pt x="717550" y="0"/>
                </a:lnTo>
                <a:lnTo>
                  <a:pt x="901700" y="463550"/>
                </a:lnTo>
                <a:lnTo>
                  <a:pt x="1422400" y="457200"/>
                </a:lnTo>
                <a:cubicBezTo>
                  <a:pt x="1424517" y="927100"/>
                  <a:pt x="1426633" y="1397000"/>
                  <a:pt x="1428750" y="1866900"/>
                </a:cubicBezTo>
                <a:lnTo>
                  <a:pt x="12700" y="1860550"/>
                </a:lnTo>
                <a:lnTo>
                  <a:pt x="0" y="1416050"/>
                </a:lnTo>
                <a:lnTo>
                  <a:pt x="450850" y="1187450"/>
                </a:lnTo>
                <a:lnTo>
                  <a:pt x="12700" y="984250"/>
                </a:lnTo>
                <a:cubicBezTo>
                  <a:pt x="10583" y="817033"/>
                  <a:pt x="8467" y="649817"/>
                  <a:pt x="6350" y="4826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олилиния 3"/>
          <p:cNvSpPr/>
          <p:nvPr/>
        </p:nvSpPr>
        <p:spPr>
          <a:xfrm>
            <a:off x="2701726" y="3953543"/>
            <a:ext cx="1962271" cy="1485022"/>
          </a:xfrm>
          <a:custGeom>
            <a:avLst/>
            <a:gdLst>
              <a:gd name="connsiteX0" fmla="*/ 450850 w 2273300"/>
              <a:gd name="connsiteY0" fmla="*/ 6350 h 1416050"/>
              <a:gd name="connsiteX1" fmla="*/ 914400 w 2273300"/>
              <a:gd name="connsiteY1" fmla="*/ 6350 h 1416050"/>
              <a:gd name="connsiteX2" fmla="*/ 1168400 w 2273300"/>
              <a:gd name="connsiteY2" fmla="*/ 469900 h 1416050"/>
              <a:gd name="connsiteX3" fmla="*/ 1358900 w 2273300"/>
              <a:gd name="connsiteY3" fmla="*/ 0 h 1416050"/>
              <a:gd name="connsiteX4" fmla="*/ 1835150 w 2273300"/>
              <a:gd name="connsiteY4" fmla="*/ 19050 h 1416050"/>
              <a:gd name="connsiteX5" fmla="*/ 1828800 w 2273300"/>
              <a:gd name="connsiteY5" fmla="*/ 539750 h 1416050"/>
              <a:gd name="connsiteX6" fmla="*/ 2273300 w 2273300"/>
              <a:gd name="connsiteY6" fmla="*/ 742950 h 1416050"/>
              <a:gd name="connsiteX7" fmla="*/ 1822450 w 2273300"/>
              <a:gd name="connsiteY7" fmla="*/ 965200 h 1416050"/>
              <a:gd name="connsiteX8" fmla="*/ 1835150 w 2273300"/>
              <a:gd name="connsiteY8" fmla="*/ 1416050 h 1416050"/>
              <a:gd name="connsiteX9" fmla="*/ 450850 w 2273300"/>
              <a:gd name="connsiteY9" fmla="*/ 1409700 h 1416050"/>
              <a:gd name="connsiteX10" fmla="*/ 457200 w 2273300"/>
              <a:gd name="connsiteY10" fmla="*/ 933450 h 1416050"/>
              <a:gd name="connsiteX11" fmla="*/ 0 w 2273300"/>
              <a:gd name="connsiteY11" fmla="*/ 723900 h 1416050"/>
              <a:gd name="connsiteX12" fmla="*/ 450850 w 2273300"/>
              <a:gd name="connsiteY12" fmla="*/ 520700 h 1416050"/>
              <a:gd name="connsiteX13" fmla="*/ 450850 w 2273300"/>
              <a:gd name="connsiteY13" fmla="*/ 6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16050">
                <a:moveTo>
                  <a:pt x="450850" y="6350"/>
                </a:moveTo>
                <a:lnTo>
                  <a:pt x="914400" y="6350"/>
                </a:lnTo>
                <a:lnTo>
                  <a:pt x="1168400" y="469900"/>
                </a:lnTo>
                <a:lnTo>
                  <a:pt x="1358900" y="0"/>
                </a:lnTo>
                <a:lnTo>
                  <a:pt x="1835150" y="19050"/>
                </a:lnTo>
                <a:cubicBezTo>
                  <a:pt x="1833033" y="192617"/>
                  <a:pt x="1830917" y="366183"/>
                  <a:pt x="1828800" y="539750"/>
                </a:cubicBezTo>
                <a:lnTo>
                  <a:pt x="2273300" y="742950"/>
                </a:lnTo>
                <a:lnTo>
                  <a:pt x="1822450" y="965200"/>
                </a:lnTo>
                <a:lnTo>
                  <a:pt x="1835150" y="1416050"/>
                </a:lnTo>
                <a:lnTo>
                  <a:pt x="450850" y="1409700"/>
                </a:lnTo>
                <a:cubicBezTo>
                  <a:pt x="452967" y="1250950"/>
                  <a:pt x="455083" y="1092200"/>
                  <a:pt x="457200" y="933450"/>
                </a:cubicBezTo>
                <a:lnTo>
                  <a:pt x="0" y="723900"/>
                </a:lnTo>
                <a:lnTo>
                  <a:pt x="450850" y="520700"/>
                </a:lnTo>
                <a:cubicBezTo>
                  <a:pt x="452967" y="347133"/>
                  <a:pt x="455083" y="173567"/>
                  <a:pt x="4508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олилиния 4"/>
          <p:cNvSpPr/>
          <p:nvPr/>
        </p:nvSpPr>
        <p:spPr>
          <a:xfrm>
            <a:off x="1841177" y="3440777"/>
            <a:ext cx="1249715" cy="2004447"/>
          </a:xfrm>
          <a:custGeom>
            <a:avLst/>
            <a:gdLst>
              <a:gd name="connsiteX0" fmla="*/ 0 w 1447800"/>
              <a:gd name="connsiteY0" fmla="*/ 495300 h 1911350"/>
              <a:gd name="connsiteX1" fmla="*/ 495300 w 1447800"/>
              <a:gd name="connsiteY1" fmla="*/ 495300 h 1911350"/>
              <a:gd name="connsiteX2" fmla="*/ 717550 w 1447800"/>
              <a:gd name="connsiteY2" fmla="*/ 0 h 1911350"/>
              <a:gd name="connsiteX3" fmla="*/ 908050 w 1447800"/>
              <a:gd name="connsiteY3" fmla="*/ 514350 h 1911350"/>
              <a:gd name="connsiteX4" fmla="*/ 1441450 w 1447800"/>
              <a:gd name="connsiteY4" fmla="*/ 508000 h 1911350"/>
              <a:gd name="connsiteX5" fmla="*/ 1441450 w 1447800"/>
              <a:gd name="connsiteY5" fmla="*/ 1016000 h 1911350"/>
              <a:gd name="connsiteX6" fmla="*/ 990600 w 1447800"/>
              <a:gd name="connsiteY6" fmla="*/ 1219200 h 1911350"/>
              <a:gd name="connsiteX7" fmla="*/ 1447800 w 1447800"/>
              <a:gd name="connsiteY7" fmla="*/ 1422400 h 1911350"/>
              <a:gd name="connsiteX8" fmla="*/ 1441450 w 1447800"/>
              <a:gd name="connsiteY8" fmla="*/ 1911350 h 1911350"/>
              <a:gd name="connsiteX9" fmla="*/ 12700 w 1447800"/>
              <a:gd name="connsiteY9" fmla="*/ 1905000 h 1911350"/>
              <a:gd name="connsiteX10" fmla="*/ 0 w 1447800"/>
              <a:gd name="connsiteY10" fmla="*/ 49530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11350">
                <a:moveTo>
                  <a:pt x="0" y="495300"/>
                </a:moveTo>
                <a:lnTo>
                  <a:pt x="495300" y="495300"/>
                </a:lnTo>
                <a:lnTo>
                  <a:pt x="717550" y="0"/>
                </a:lnTo>
                <a:lnTo>
                  <a:pt x="908050" y="514350"/>
                </a:lnTo>
                <a:lnTo>
                  <a:pt x="1441450" y="508000"/>
                </a:lnTo>
                <a:lnTo>
                  <a:pt x="1441450" y="1016000"/>
                </a:lnTo>
                <a:lnTo>
                  <a:pt x="990600" y="1219200"/>
                </a:lnTo>
                <a:lnTo>
                  <a:pt x="1447800" y="1422400"/>
                </a:lnTo>
                <a:cubicBezTo>
                  <a:pt x="1445683" y="1585383"/>
                  <a:pt x="1443567" y="1748367"/>
                  <a:pt x="1441450" y="1911350"/>
                </a:cubicBezTo>
                <a:lnTo>
                  <a:pt x="12700" y="1905000"/>
                </a:lnTo>
                <a:lnTo>
                  <a:pt x="0" y="4953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олилиния 5"/>
          <p:cNvSpPr/>
          <p:nvPr/>
        </p:nvSpPr>
        <p:spPr>
          <a:xfrm>
            <a:off x="1841177" y="2455201"/>
            <a:ext cx="1627918" cy="1511659"/>
          </a:xfrm>
          <a:custGeom>
            <a:avLst/>
            <a:gdLst>
              <a:gd name="connsiteX0" fmla="*/ 0 w 1885950"/>
              <a:gd name="connsiteY0" fmla="*/ 6350 h 1441450"/>
              <a:gd name="connsiteX1" fmla="*/ 495300 w 1885950"/>
              <a:gd name="connsiteY1" fmla="*/ 0 h 1441450"/>
              <a:gd name="connsiteX2" fmla="*/ 673100 w 1885950"/>
              <a:gd name="connsiteY2" fmla="*/ 508000 h 1441450"/>
              <a:gd name="connsiteX3" fmla="*/ 895350 w 1885950"/>
              <a:gd name="connsiteY3" fmla="*/ 31750 h 1441450"/>
              <a:gd name="connsiteX4" fmla="*/ 1435100 w 1885950"/>
              <a:gd name="connsiteY4" fmla="*/ 38100 h 1441450"/>
              <a:gd name="connsiteX5" fmla="*/ 1435100 w 1885950"/>
              <a:gd name="connsiteY5" fmla="*/ 533400 h 1441450"/>
              <a:gd name="connsiteX6" fmla="*/ 1885950 w 1885950"/>
              <a:gd name="connsiteY6" fmla="*/ 704850 h 1441450"/>
              <a:gd name="connsiteX7" fmla="*/ 1441450 w 1885950"/>
              <a:gd name="connsiteY7" fmla="*/ 889000 h 1441450"/>
              <a:gd name="connsiteX8" fmla="*/ 1441450 w 1885950"/>
              <a:gd name="connsiteY8" fmla="*/ 1441450 h 1441450"/>
              <a:gd name="connsiteX9" fmla="*/ 908050 w 1885950"/>
              <a:gd name="connsiteY9" fmla="*/ 1441450 h 1441450"/>
              <a:gd name="connsiteX10" fmla="*/ 717550 w 1885950"/>
              <a:gd name="connsiteY10" fmla="*/ 939800 h 1441450"/>
              <a:gd name="connsiteX11" fmla="*/ 495300 w 1885950"/>
              <a:gd name="connsiteY11" fmla="*/ 1435100 h 1441450"/>
              <a:gd name="connsiteX12" fmla="*/ 6350 w 1885950"/>
              <a:gd name="connsiteY12" fmla="*/ 1435100 h 1441450"/>
              <a:gd name="connsiteX13" fmla="*/ 0 w 1885950"/>
              <a:gd name="connsiteY13" fmla="*/ 635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5950" h="1441450">
                <a:moveTo>
                  <a:pt x="0" y="6350"/>
                </a:moveTo>
                <a:lnTo>
                  <a:pt x="495300" y="0"/>
                </a:lnTo>
                <a:lnTo>
                  <a:pt x="673100" y="508000"/>
                </a:lnTo>
                <a:lnTo>
                  <a:pt x="895350" y="31750"/>
                </a:lnTo>
                <a:lnTo>
                  <a:pt x="1435100" y="38100"/>
                </a:lnTo>
                <a:lnTo>
                  <a:pt x="1435100" y="533400"/>
                </a:lnTo>
                <a:lnTo>
                  <a:pt x="1885950" y="704850"/>
                </a:lnTo>
                <a:lnTo>
                  <a:pt x="1441450" y="889000"/>
                </a:lnTo>
                <a:lnTo>
                  <a:pt x="1441450" y="1441450"/>
                </a:lnTo>
                <a:lnTo>
                  <a:pt x="908050" y="1441450"/>
                </a:lnTo>
                <a:lnTo>
                  <a:pt x="717550" y="939800"/>
                </a:lnTo>
                <a:lnTo>
                  <a:pt x="495300" y="1435100"/>
                </a:lnTo>
                <a:lnTo>
                  <a:pt x="6350" y="1435100"/>
                </a:lnTo>
                <a:cubicBezTo>
                  <a:pt x="4233" y="958850"/>
                  <a:pt x="2117" y="482600"/>
                  <a:pt x="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олилиния 6"/>
          <p:cNvSpPr/>
          <p:nvPr/>
        </p:nvSpPr>
        <p:spPr>
          <a:xfrm>
            <a:off x="3074449" y="2002370"/>
            <a:ext cx="1211346" cy="2430642"/>
          </a:xfrm>
          <a:custGeom>
            <a:avLst/>
            <a:gdLst>
              <a:gd name="connsiteX0" fmla="*/ 0 w 1403350"/>
              <a:gd name="connsiteY0" fmla="*/ 469900 h 2317750"/>
              <a:gd name="connsiteX1" fmla="*/ 482600 w 1403350"/>
              <a:gd name="connsiteY1" fmla="*/ 476250 h 2317750"/>
              <a:gd name="connsiteX2" fmla="*/ 698500 w 1403350"/>
              <a:gd name="connsiteY2" fmla="*/ 0 h 2317750"/>
              <a:gd name="connsiteX3" fmla="*/ 869950 w 1403350"/>
              <a:gd name="connsiteY3" fmla="*/ 450850 h 2317750"/>
              <a:gd name="connsiteX4" fmla="*/ 1384300 w 1403350"/>
              <a:gd name="connsiteY4" fmla="*/ 450850 h 2317750"/>
              <a:gd name="connsiteX5" fmla="*/ 1384300 w 1403350"/>
              <a:gd name="connsiteY5" fmla="*/ 1035050 h 2317750"/>
              <a:gd name="connsiteX6" fmla="*/ 920750 w 1403350"/>
              <a:gd name="connsiteY6" fmla="*/ 1219200 h 2317750"/>
              <a:gd name="connsiteX7" fmla="*/ 1397000 w 1403350"/>
              <a:gd name="connsiteY7" fmla="*/ 1416050 h 2317750"/>
              <a:gd name="connsiteX8" fmla="*/ 1403350 w 1403350"/>
              <a:gd name="connsiteY8" fmla="*/ 1879600 h 2317750"/>
              <a:gd name="connsiteX9" fmla="*/ 920750 w 1403350"/>
              <a:gd name="connsiteY9" fmla="*/ 1860550 h 2317750"/>
              <a:gd name="connsiteX10" fmla="*/ 730250 w 1403350"/>
              <a:gd name="connsiteY10" fmla="*/ 2317750 h 2317750"/>
              <a:gd name="connsiteX11" fmla="*/ 476250 w 1403350"/>
              <a:gd name="connsiteY11" fmla="*/ 1866900 h 2317750"/>
              <a:gd name="connsiteX12" fmla="*/ 12700 w 1403350"/>
              <a:gd name="connsiteY12" fmla="*/ 1873250 h 2317750"/>
              <a:gd name="connsiteX13" fmla="*/ 12700 w 1403350"/>
              <a:gd name="connsiteY13" fmla="*/ 1308100 h 2317750"/>
              <a:gd name="connsiteX14" fmla="*/ 450850 w 1403350"/>
              <a:gd name="connsiteY14" fmla="*/ 1136650 h 2317750"/>
              <a:gd name="connsiteX15" fmla="*/ 0 w 1403350"/>
              <a:gd name="connsiteY15" fmla="*/ 965200 h 2317750"/>
              <a:gd name="connsiteX16" fmla="*/ 0 w 1403350"/>
              <a:gd name="connsiteY16" fmla="*/ 46990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3350" h="2317750">
                <a:moveTo>
                  <a:pt x="0" y="469900"/>
                </a:moveTo>
                <a:lnTo>
                  <a:pt x="482600" y="476250"/>
                </a:lnTo>
                <a:lnTo>
                  <a:pt x="698500" y="0"/>
                </a:lnTo>
                <a:lnTo>
                  <a:pt x="869950" y="450850"/>
                </a:lnTo>
                <a:lnTo>
                  <a:pt x="1384300" y="450850"/>
                </a:lnTo>
                <a:lnTo>
                  <a:pt x="1384300" y="1035050"/>
                </a:lnTo>
                <a:lnTo>
                  <a:pt x="920750" y="1219200"/>
                </a:lnTo>
                <a:lnTo>
                  <a:pt x="1397000" y="1416050"/>
                </a:lnTo>
                <a:cubicBezTo>
                  <a:pt x="1399117" y="1570567"/>
                  <a:pt x="1401233" y="1725083"/>
                  <a:pt x="1403350" y="1879600"/>
                </a:cubicBezTo>
                <a:lnTo>
                  <a:pt x="920750" y="1860550"/>
                </a:lnTo>
                <a:lnTo>
                  <a:pt x="730250" y="2317750"/>
                </a:lnTo>
                <a:lnTo>
                  <a:pt x="476250" y="1866900"/>
                </a:lnTo>
                <a:lnTo>
                  <a:pt x="12700" y="1873250"/>
                </a:lnTo>
                <a:lnTo>
                  <a:pt x="12700" y="1308100"/>
                </a:lnTo>
                <a:lnTo>
                  <a:pt x="450850" y="1136650"/>
                </a:lnTo>
                <a:lnTo>
                  <a:pt x="0" y="965200"/>
                </a:lnTo>
                <a:lnTo>
                  <a:pt x="0" y="46990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олилиния 7"/>
          <p:cNvSpPr/>
          <p:nvPr/>
        </p:nvSpPr>
        <p:spPr>
          <a:xfrm>
            <a:off x="3880186" y="2468520"/>
            <a:ext cx="1622437" cy="1524978"/>
          </a:xfrm>
          <a:custGeom>
            <a:avLst/>
            <a:gdLst>
              <a:gd name="connsiteX0" fmla="*/ 450850 w 1879600"/>
              <a:gd name="connsiteY0" fmla="*/ 12700 h 1454150"/>
              <a:gd name="connsiteX1" fmla="*/ 977900 w 1879600"/>
              <a:gd name="connsiteY1" fmla="*/ 0 h 1454150"/>
              <a:gd name="connsiteX2" fmla="*/ 1162050 w 1879600"/>
              <a:gd name="connsiteY2" fmla="*/ 482600 h 1454150"/>
              <a:gd name="connsiteX3" fmla="*/ 1346200 w 1879600"/>
              <a:gd name="connsiteY3" fmla="*/ 0 h 1454150"/>
              <a:gd name="connsiteX4" fmla="*/ 1879600 w 1879600"/>
              <a:gd name="connsiteY4" fmla="*/ 0 h 1454150"/>
              <a:gd name="connsiteX5" fmla="*/ 1873250 w 1879600"/>
              <a:gd name="connsiteY5" fmla="*/ 1422400 h 1454150"/>
              <a:gd name="connsiteX6" fmla="*/ 1352550 w 1879600"/>
              <a:gd name="connsiteY6" fmla="*/ 1416050 h 1454150"/>
              <a:gd name="connsiteX7" fmla="*/ 1168400 w 1879600"/>
              <a:gd name="connsiteY7" fmla="*/ 965200 h 1454150"/>
              <a:gd name="connsiteX8" fmla="*/ 908050 w 1879600"/>
              <a:gd name="connsiteY8" fmla="*/ 1454150 h 1454150"/>
              <a:gd name="connsiteX9" fmla="*/ 469900 w 1879600"/>
              <a:gd name="connsiteY9" fmla="*/ 1441450 h 1454150"/>
              <a:gd name="connsiteX10" fmla="*/ 469900 w 1879600"/>
              <a:gd name="connsiteY10" fmla="*/ 971550 h 1454150"/>
              <a:gd name="connsiteX11" fmla="*/ 0 w 1879600"/>
              <a:gd name="connsiteY11" fmla="*/ 774700 h 1454150"/>
              <a:gd name="connsiteX12" fmla="*/ 457200 w 1879600"/>
              <a:gd name="connsiteY12" fmla="*/ 590550 h 1454150"/>
              <a:gd name="connsiteX13" fmla="*/ 450850 w 1879600"/>
              <a:gd name="connsiteY13" fmla="*/ 1270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9600" h="1454150">
                <a:moveTo>
                  <a:pt x="450850" y="12700"/>
                </a:moveTo>
                <a:lnTo>
                  <a:pt x="977900" y="0"/>
                </a:lnTo>
                <a:lnTo>
                  <a:pt x="1162050" y="482600"/>
                </a:lnTo>
                <a:lnTo>
                  <a:pt x="1346200" y="0"/>
                </a:lnTo>
                <a:lnTo>
                  <a:pt x="1879600" y="0"/>
                </a:lnTo>
                <a:cubicBezTo>
                  <a:pt x="1877483" y="474133"/>
                  <a:pt x="1875367" y="948267"/>
                  <a:pt x="1873250" y="1422400"/>
                </a:cubicBezTo>
                <a:lnTo>
                  <a:pt x="1352550" y="1416050"/>
                </a:lnTo>
                <a:lnTo>
                  <a:pt x="1168400" y="965200"/>
                </a:lnTo>
                <a:lnTo>
                  <a:pt x="908050" y="1454150"/>
                </a:lnTo>
                <a:lnTo>
                  <a:pt x="469900" y="1441450"/>
                </a:lnTo>
                <a:lnTo>
                  <a:pt x="469900" y="971550"/>
                </a:lnTo>
                <a:lnTo>
                  <a:pt x="0" y="774700"/>
                </a:lnTo>
                <a:lnTo>
                  <a:pt x="457200" y="590550"/>
                </a:lnTo>
                <a:cubicBezTo>
                  <a:pt x="455083" y="397933"/>
                  <a:pt x="452967" y="205317"/>
                  <a:pt x="450850" y="1270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олилиния 8"/>
          <p:cNvSpPr/>
          <p:nvPr/>
        </p:nvSpPr>
        <p:spPr>
          <a:xfrm>
            <a:off x="4269351" y="990158"/>
            <a:ext cx="1238753" cy="1984469"/>
          </a:xfrm>
          <a:custGeom>
            <a:avLst/>
            <a:gdLst>
              <a:gd name="connsiteX0" fmla="*/ 19050 w 1435100"/>
              <a:gd name="connsiteY0" fmla="*/ 6350 h 1892300"/>
              <a:gd name="connsiteX1" fmla="*/ 1435100 w 1435100"/>
              <a:gd name="connsiteY1" fmla="*/ 0 h 1892300"/>
              <a:gd name="connsiteX2" fmla="*/ 1422400 w 1435100"/>
              <a:gd name="connsiteY2" fmla="*/ 1409700 h 1892300"/>
              <a:gd name="connsiteX3" fmla="*/ 882650 w 1435100"/>
              <a:gd name="connsiteY3" fmla="*/ 1409700 h 1892300"/>
              <a:gd name="connsiteX4" fmla="*/ 711200 w 1435100"/>
              <a:gd name="connsiteY4" fmla="*/ 1892300 h 1892300"/>
              <a:gd name="connsiteX5" fmla="*/ 514350 w 1435100"/>
              <a:gd name="connsiteY5" fmla="*/ 1403350 h 1892300"/>
              <a:gd name="connsiteX6" fmla="*/ 0 w 1435100"/>
              <a:gd name="connsiteY6" fmla="*/ 1422400 h 1892300"/>
              <a:gd name="connsiteX7" fmla="*/ 12700 w 1435100"/>
              <a:gd name="connsiteY7" fmla="*/ 933450 h 1892300"/>
              <a:gd name="connsiteX8" fmla="*/ 444500 w 1435100"/>
              <a:gd name="connsiteY8" fmla="*/ 742950 h 1892300"/>
              <a:gd name="connsiteX9" fmla="*/ 19050 w 1435100"/>
              <a:gd name="connsiteY9" fmla="*/ 590550 h 1892300"/>
              <a:gd name="connsiteX10" fmla="*/ 19050 w 1435100"/>
              <a:gd name="connsiteY10" fmla="*/ 635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100" h="1892300">
                <a:moveTo>
                  <a:pt x="19050" y="6350"/>
                </a:moveTo>
                <a:lnTo>
                  <a:pt x="1435100" y="0"/>
                </a:lnTo>
                <a:lnTo>
                  <a:pt x="1422400" y="1409700"/>
                </a:lnTo>
                <a:lnTo>
                  <a:pt x="882650" y="1409700"/>
                </a:lnTo>
                <a:lnTo>
                  <a:pt x="711200" y="1892300"/>
                </a:lnTo>
                <a:lnTo>
                  <a:pt x="514350" y="1403350"/>
                </a:lnTo>
                <a:lnTo>
                  <a:pt x="0" y="1422400"/>
                </a:lnTo>
                <a:lnTo>
                  <a:pt x="12700" y="933450"/>
                </a:lnTo>
                <a:lnTo>
                  <a:pt x="444500" y="742950"/>
                </a:lnTo>
                <a:lnTo>
                  <a:pt x="19050" y="590550"/>
                </a:lnTo>
                <a:cubicBezTo>
                  <a:pt x="21167" y="397933"/>
                  <a:pt x="23283" y="205317"/>
                  <a:pt x="19050" y="635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олилиния 9"/>
          <p:cNvSpPr/>
          <p:nvPr/>
        </p:nvSpPr>
        <p:spPr>
          <a:xfrm>
            <a:off x="2685283" y="990158"/>
            <a:ext cx="1962271" cy="1511659"/>
          </a:xfrm>
          <a:custGeom>
            <a:avLst/>
            <a:gdLst>
              <a:gd name="connsiteX0" fmla="*/ 444500 w 2273300"/>
              <a:gd name="connsiteY0" fmla="*/ 0 h 1441450"/>
              <a:gd name="connsiteX1" fmla="*/ 1854200 w 2273300"/>
              <a:gd name="connsiteY1" fmla="*/ 6350 h 1441450"/>
              <a:gd name="connsiteX2" fmla="*/ 1854200 w 2273300"/>
              <a:gd name="connsiteY2" fmla="*/ 603250 h 1441450"/>
              <a:gd name="connsiteX3" fmla="*/ 2273300 w 2273300"/>
              <a:gd name="connsiteY3" fmla="*/ 749300 h 1441450"/>
              <a:gd name="connsiteX4" fmla="*/ 1841500 w 2273300"/>
              <a:gd name="connsiteY4" fmla="*/ 939800 h 1441450"/>
              <a:gd name="connsiteX5" fmla="*/ 1828800 w 2273300"/>
              <a:gd name="connsiteY5" fmla="*/ 1416050 h 1441450"/>
              <a:gd name="connsiteX6" fmla="*/ 1320800 w 2273300"/>
              <a:gd name="connsiteY6" fmla="*/ 1409700 h 1441450"/>
              <a:gd name="connsiteX7" fmla="*/ 1149350 w 2273300"/>
              <a:gd name="connsiteY7" fmla="*/ 952500 h 1441450"/>
              <a:gd name="connsiteX8" fmla="*/ 927100 w 2273300"/>
              <a:gd name="connsiteY8" fmla="*/ 1441450 h 1441450"/>
              <a:gd name="connsiteX9" fmla="*/ 463550 w 2273300"/>
              <a:gd name="connsiteY9" fmla="*/ 1428750 h 1441450"/>
              <a:gd name="connsiteX10" fmla="*/ 463550 w 2273300"/>
              <a:gd name="connsiteY10" fmla="*/ 946150 h 1441450"/>
              <a:gd name="connsiteX11" fmla="*/ 0 w 2273300"/>
              <a:gd name="connsiteY11" fmla="*/ 755650 h 1441450"/>
              <a:gd name="connsiteX12" fmla="*/ 457200 w 2273300"/>
              <a:gd name="connsiteY12" fmla="*/ 520700 h 1441450"/>
              <a:gd name="connsiteX13" fmla="*/ 444500 w 2273300"/>
              <a:gd name="connsiteY1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300" h="1441450">
                <a:moveTo>
                  <a:pt x="444500" y="0"/>
                </a:moveTo>
                <a:lnTo>
                  <a:pt x="1854200" y="6350"/>
                </a:lnTo>
                <a:lnTo>
                  <a:pt x="1854200" y="603250"/>
                </a:lnTo>
                <a:lnTo>
                  <a:pt x="2273300" y="749300"/>
                </a:lnTo>
                <a:lnTo>
                  <a:pt x="1841500" y="939800"/>
                </a:lnTo>
                <a:lnTo>
                  <a:pt x="1828800" y="1416050"/>
                </a:lnTo>
                <a:lnTo>
                  <a:pt x="1320800" y="1409700"/>
                </a:lnTo>
                <a:lnTo>
                  <a:pt x="1149350" y="952500"/>
                </a:lnTo>
                <a:lnTo>
                  <a:pt x="927100" y="1441450"/>
                </a:lnTo>
                <a:lnTo>
                  <a:pt x="463550" y="1428750"/>
                </a:lnTo>
                <a:lnTo>
                  <a:pt x="463550" y="946150"/>
                </a:lnTo>
                <a:lnTo>
                  <a:pt x="0" y="755650"/>
                </a:lnTo>
                <a:lnTo>
                  <a:pt x="457200" y="520700"/>
                </a:lnTo>
                <a:lnTo>
                  <a:pt x="44450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0667" y="980728"/>
            <a:ext cx="3661446" cy="4464496"/>
          </a:xfrm>
          <a:prstGeom prst="rect">
            <a:avLst/>
          </a:prstGeom>
          <a:noFill/>
          <a:ln w="1016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D:\Лидия\шаблоны\Ольга Бор\Summer bloom Kit\Elements\tre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0080"/>
          <a:stretch/>
        </p:blipFill>
        <p:spPr bwMode="auto">
          <a:xfrm>
            <a:off x="-23313" y="-317554"/>
            <a:ext cx="2014646" cy="6830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мка 14"/>
          <p:cNvSpPr/>
          <p:nvPr/>
        </p:nvSpPr>
        <p:spPr>
          <a:xfrm>
            <a:off x="-23313" y="0"/>
            <a:ext cx="9167313" cy="6858000"/>
          </a:xfrm>
          <a:prstGeom prst="frame">
            <a:avLst>
              <a:gd name="adj1" fmla="val 207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775997" y="4577953"/>
            <a:ext cx="1228725" cy="1177925"/>
            <a:chOff x="6383009" y="3889425"/>
            <a:chExt cx="1228725" cy="1177925"/>
          </a:xfrm>
        </p:grpSpPr>
        <p:pic>
          <p:nvPicPr>
            <p:cNvPr id="36" name="Рисунок 5" descr="5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009" y="3889425"/>
              <a:ext cx="1228725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561714" y="4150716"/>
              <a:ext cx="926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5">
                      <a:lumMod val="50000"/>
                    </a:schemeClr>
                  </a:solidFill>
                </a:rPr>
                <a:t>роб</a:t>
              </a:r>
              <a:endParaRPr lang="ru-RU" sz="3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332069" y="2890412"/>
            <a:ext cx="1150658" cy="1103086"/>
            <a:chOff x="7605778" y="4641453"/>
            <a:chExt cx="1150658" cy="1103086"/>
          </a:xfrm>
        </p:grpSpPr>
        <p:pic>
          <p:nvPicPr>
            <p:cNvPr id="39" name="Рисунок 6" descr="6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8" y="46414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712304" y="4849354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rgbClr val="C00000"/>
                  </a:solidFill>
                </a:rPr>
                <a:t>ки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797972" y="1529709"/>
            <a:ext cx="1140887" cy="1093719"/>
            <a:chOff x="7501840" y="1212690"/>
            <a:chExt cx="1140887" cy="1093719"/>
          </a:xfrm>
        </p:grpSpPr>
        <p:pic>
          <p:nvPicPr>
            <p:cNvPr id="42" name="Рисунок 1" descr="1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1212690"/>
              <a:ext cx="1140887" cy="109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611266" y="1436383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яц</a:t>
              </a:r>
              <a:endParaRPr lang="ru-RU" sz="3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30265" y="2879364"/>
            <a:ext cx="1352773" cy="1253731"/>
            <a:chOff x="6070983" y="1282753"/>
            <a:chExt cx="1150658" cy="1103086"/>
          </a:xfrm>
        </p:grpSpPr>
        <p:pic>
          <p:nvPicPr>
            <p:cNvPr id="45" name="Рисунок 2" descr="2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83" y="1282753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6122036" y="1511130"/>
              <a:ext cx="1045144" cy="56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ведь</a:t>
              </a:r>
              <a:endParaRPr lang="ru-RU" sz="3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13431" y="4233548"/>
            <a:ext cx="1150658" cy="1103086"/>
            <a:chOff x="7501840" y="2464240"/>
            <a:chExt cx="1150658" cy="1103086"/>
          </a:xfrm>
        </p:grpSpPr>
        <p:pic>
          <p:nvPicPr>
            <p:cNvPr id="48" name="Рисунок 4" descr="4.png">
              <a:hlinkClick r:id="" action="ppaction://noaction">
                <a:snd r:embed="rId3" name="voltage.wav"/>
              </a:hlinkClick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40" y="2464240"/>
              <a:ext cx="1150658" cy="110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>
              <a:hlinkClick r:id="" action="ppaction://noaction">
                <a:snd r:embed="rId3" name="voltage.wav"/>
              </a:hlinkClick>
            </p:cNvPr>
            <p:cNvSpPr txBox="1"/>
            <p:nvPr/>
          </p:nvSpPr>
          <p:spPr>
            <a:xfrm>
              <a:off x="7611267" y="2686586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>
                  <a:solidFill>
                    <a:srgbClr val="0070C0"/>
                  </a:solidFill>
                </a:rPr>
                <a:t>в</a:t>
              </a:r>
              <a:r>
                <a:rPr lang="ru-RU" sz="3600" b="1" dirty="0" err="1" smtClean="0">
                  <a:solidFill>
                    <a:srgbClr val="0070C0"/>
                  </a:solidFill>
                </a:rPr>
                <a:t>а</a:t>
              </a:r>
              <a:endParaRPr lang="ru-RU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251283" y="1363546"/>
            <a:ext cx="1080786" cy="1036187"/>
            <a:chOff x="5916585" y="2531139"/>
            <a:chExt cx="1080786" cy="1036187"/>
          </a:xfrm>
        </p:grpSpPr>
        <p:pic>
          <p:nvPicPr>
            <p:cNvPr id="51" name="Рисунок 3" descr="3.png">
              <a:hlinkClick r:id="" action="ppaction://hlinkshowjump?jump=nextslide">
                <a:snd r:embed="rId9" name="chimes.wav"/>
              </a:hlinkClick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585" y="2531139"/>
              <a:ext cx="1080786" cy="103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>
              <a:hlinkClick r:id="" action="ppaction://hlinkshowjump?jump=nextslide">
                <a:snd r:embed="rId9" name="chimes.wav"/>
              </a:hlinkClick>
            </p:cNvPr>
            <p:cNvSpPr txBox="1"/>
            <p:nvPr/>
          </p:nvSpPr>
          <p:spPr>
            <a:xfrm>
              <a:off x="6038461" y="2692617"/>
              <a:ext cx="922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7030A0"/>
                  </a:solidFill>
                </a:rPr>
                <a:t>ка</a:t>
              </a:r>
              <a:endParaRPr lang="ru-RU" sz="3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6209441" y="513253"/>
            <a:ext cx="2227313" cy="576064"/>
          </a:xfrm>
          <a:prstGeom prst="roundRect">
            <a:avLst/>
          </a:prstGeom>
          <a:pattFill prst="pct1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де-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</a:rPr>
              <a:t>воч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- …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4" name="Рисунок 33" descr="Picture backgroun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4286256"/>
            <a:ext cx="12144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8463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101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«Читай-играя»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читать-9</dc:title>
  <dc:creator>Фокина Лидия Петровна</dc:creator>
  <cp:keywords>Тренажёр</cp:keywords>
  <cp:lastModifiedBy>ДС38</cp:lastModifiedBy>
  <cp:revision>21</cp:revision>
  <dcterms:created xsi:type="dcterms:W3CDTF">2016-06-30T14:42:46Z</dcterms:created>
  <dcterms:modified xsi:type="dcterms:W3CDTF">2025-10-20T11:04:08Z</dcterms:modified>
</cp:coreProperties>
</file>