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319" r:id="rId3"/>
    <p:sldId id="340" r:id="rId4"/>
    <p:sldId id="341" r:id="rId5"/>
    <p:sldId id="320" r:id="rId6"/>
    <p:sldId id="327" r:id="rId7"/>
    <p:sldId id="328" r:id="rId8"/>
    <p:sldId id="329" r:id="rId9"/>
    <p:sldId id="330" r:id="rId10"/>
    <p:sldId id="331" r:id="rId11"/>
    <p:sldId id="339" r:id="rId12"/>
    <p:sldId id="321" r:id="rId13"/>
    <p:sldId id="32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4" autoAdjust="0"/>
    <p:restoredTop sz="86474" autoAdjust="0"/>
  </p:normalViewPr>
  <p:slideViewPr>
    <p:cSldViewPr>
      <p:cViewPr>
        <p:scale>
          <a:sx n="70" d="100"/>
          <a:sy n="70" d="100"/>
        </p:scale>
        <p:origin x="-137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ED843-852C-42CB-B926-35C7A1FD8465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F2820-E6F5-4859-ABBA-36A291558B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47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B91DF-A3C8-455E-95E8-6B19120126C6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1325F-6388-45E4-81C9-8C15A0AD4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10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B91DF-A3C8-455E-95E8-6B19120126C6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1325F-6388-45E4-81C9-8C15A0AD4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0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B91DF-A3C8-455E-95E8-6B19120126C6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1325F-6388-45E4-81C9-8C15A0AD4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47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B91DF-A3C8-455E-95E8-6B19120126C6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1325F-6388-45E4-81C9-8C15A0AD4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6190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B91DF-A3C8-455E-95E8-6B19120126C6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1325F-6388-45E4-81C9-8C15A0AD4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99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704F4-5B81-4AC5-AEA7-B8A0019F4E7A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C9F8C-640A-4BEC-9264-2005A03F0B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6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5485E-662D-481C-A1C1-52C70787F450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7CA40-8038-4F66-A44C-89D13C3FE8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11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D62C6-241F-4EBE-998A-70BC3307C426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F4795-842B-4609-8600-F77CA96E89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32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EBA64-7E38-4586-A883-9C1302AACC2B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11706-D454-4C02-8F14-07C552CFD1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63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1A6799-57AE-4829-8F8F-41E3AFDEB07D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AE820-6A47-4C0A-B2DB-AD90D01FFB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77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EF03FD-D367-4872-A2A3-A6C6DA019332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7AA2E-4BF2-4703-ACC1-DA536A8C77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41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4D1F0-30DD-4596-B02D-98C70CE6D61E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4CC67-FEE0-4096-8590-B4CCB5E52F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90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54ADCA-1395-4C46-9D3D-7C6384B182BF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848B6-4B4F-4A59-AD16-86730FE551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83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67AFC-1D91-441A-BA4E-DCC48F01851F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DDADD-6579-4127-AC39-4FE0DD73EA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69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5BF89-F284-4B1A-9345-F345D251DA85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238FF-D78F-495D-ADC4-BF8CA3EE6A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67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7B91DF-A3C8-455E-95E8-6B19120126C6}" type="datetimeFigureOut">
              <a:rPr lang="ru-RU" smtClean="0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6C1325F-6388-45E4-81C9-8C15A0AD4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38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704856" cy="4464496"/>
          </a:xfrm>
        </p:spPr>
        <p:txBody>
          <a:bodyPr/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средство развития коммуникативных способностей детей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тяжелым нарушением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9256" y="5072074"/>
            <a:ext cx="3535232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Воспитатель МБДОУ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Дс №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Потапова Наталья Владимировна</a:t>
            </a: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67" r="12179"/>
          <a:stretch/>
        </p:blipFill>
        <p:spPr>
          <a:xfrm>
            <a:off x="159084" y="714355"/>
            <a:ext cx="4198601" cy="55184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500042"/>
            <a:ext cx="4360278" cy="598052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16633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«Супермаркет»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18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785794"/>
            <a:ext cx="4105596" cy="561108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63497"/>
            <a:ext cx="4143404" cy="608805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16633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 Парикмахерская 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81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Приёмы:</a:t>
            </a:r>
          </a:p>
          <a:p>
            <a:pPr algn="ctr">
              <a:spcAft>
                <a:spcPts val="0"/>
              </a:spcAft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1.совместно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детьми обсуждали, во что и где хотят играть;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.«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сюрпризное» преподнесение интересного атрибута предполагаемой игры (посылка от инопланетян в игре «Космонавты», поиск клада по схеме).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3.участие в игре педагога: ненавязчивое, тактичное, в роли участника.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развёртывание нового сюжета; 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5.придумывание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новых историй на основе реалистических событий.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2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работы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свидетельствуют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эффективности использования сюжетно-ролевой игры в развитии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коммуникативных способностей детей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тяжелым нарушением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речи: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пополнился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словарный запас, </a:t>
            </a:r>
            <a:endParaRPr lang="ru-RU" dirty="0" smtClean="0"/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стали более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общительны по отношению к сверстникам и взрослым,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диалог и беседу,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симпатию, сопереживание, самостоятельно организовать игру,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свое поведение.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сюжетно-ролевые игры являются средством развития коммуникативных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способностей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7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77489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Государственным Стандартом Дошкольного Образования (ФГОС ДО) социально-коммуникативное развитие детей дошкольного возраста направлено на развитие общения и взаимодействия ребенка со взрослыми и сверстниками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643182"/>
            <a:ext cx="77489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Коммуникативные способности у детей дошкольного возраста, в том числе с тяжелым нарушением речи, включают в себя: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вступать в контакт,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общение, знание норм и правил в общении со сверстниками 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взрослыми,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позволяют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различать те или иные ситуации общения, понимать состояние других людей в различных ситуациях и на основе этого адекватно выстраивать свое поведение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9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2771" y="3356992"/>
            <a:ext cx="4812701" cy="335437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000628" y="1857364"/>
            <a:ext cx="306841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движения»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071546"/>
            <a:ext cx="328614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Сюжетно-ролевая игра «Правила дорожного 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4694131" cy="3788311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0492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500"/>
          <a:stretch>
            <a:fillRect/>
          </a:stretch>
        </p:blipFill>
        <p:spPr>
          <a:xfrm>
            <a:off x="145309" y="154158"/>
            <a:ext cx="3712311" cy="527470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95" b="21567"/>
          <a:stretch>
            <a:fillRect/>
          </a:stretch>
        </p:blipFill>
        <p:spPr>
          <a:xfrm>
            <a:off x="3995936" y="2643182"/>
            <a:ext cx="5018934" cy="407196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44008" y="908720"/>
            <a:ext cx="330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«Регулировщик»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97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78203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возможно ли применение сюжетно-ролевой игры в качестве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развития социально-коммуникативных навыков у детей дошкольного возраста?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развивать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социально-психологические навыки (возможность строить взаимоотношения в различных видах совместной деятельности, как с детьми, так и с взрослыми).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 коммуникативно-организаторские навыки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(возможность осуществлять планирование, инструктирование и контроль в определенном виде деятельности, не только совместной, но и личной).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вербальные навыки (умение слушать, умение эмоционально сопереживать собеседнику, умение разрешать конфликтные ситуации).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714356"/>
            <a:ext cx="3714776" cy="590390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880" y="714356"/>
            <a:ext cx="4494472" cy="592618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188641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«Знакомство с банкоматом»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016" y="18864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44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819596"/>
            <a:ext cx="4071966" cy="5882751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857232"/>
            <a:ext cx="3869707" cy="5786477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4285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Сюжетно-ролевая игра « Космос»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Пункт управления полётом.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3748" y="260648"/>
            <a:ext cx="4824536" cy="98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1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3" y="245544"/>
            <a:ext cx="5333471" cy="639816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572132" y="2571744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игра«МЧС»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7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8" b="2682"/>
          <a:stretch>
            <a:fillRect/>
          </a:stretch>
        </p:blipFill>
        <p:spPr>
          <a:xfrm>
            <a:off x="285720" y="571480"/>
            <a:ext cx="4400162" cy="292895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4282" y="3714751"/>
            <a:ext cx="4527364" cy="2971043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500042"/>
            <a:ext cx="3953575" cy="2909584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3500438"/>
            <a:ext cx="2710653" cy="3178179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42852"/>
            <a:ext cx="3960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«Библиотека»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42852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«Поликлиника»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3299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580</TotalTime>
  <Words>240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Сюжетно-ролевая игра  как средство развития коммуникативных способностей детей с тяжелым нарушением речи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педагогического сопровождения сюжетно-ролевых игр на разных этапах дошкольного детства </dc:title>
  <cp:lastModifiedBy>Пользователь</cp:lastModifiedBy>
  <cp:revision>70</cp:revision>
  <dcterms:modified xsi:type="dcterms:W3CDTF">2025-11-07T08:22:47Z</dcterms:modified>
</cp:coreProperties>
</file>